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7.2025%20&#1075;\&#1090;&#1072;&#1073;.%20&#1080;%20&#1076;&#1080;&#1072;&#1075;&#1088;&#1072;&#1084;&#1084;&#1099;%20&#1085;&#1072;%2001.07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2325391366268626E-2"/>
                  <c:y val="4.0987532808398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6477991757649E-2"/>
                  <c:y val="4.0935039370078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927606599267815E-2"/>
                  <c:y val="8.32119422572178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940857275671704E-2"/>
                  <c:y val="4.15321522309711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93266986586114E-2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5771148968306578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72637083903175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муниц.долгу'!$C$4:$I$4</c:f>
              <c:strCache>
                <c:ptCount val="7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</c:strCache>
            </c:strRef>
          </c:cat>
          <c:val>
            <c:numRef>
              <c:f>'таб. к муниц.долгу'!$C$5:$I$5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033344"/>
        <c:axId val="33170560"/>
        <c:axId val="0"/>
      </c:bar3DChart>
      <c:catAx>
        <c:axId val="5033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 Narrow" pitchFamily="34" charset="0"/>
              </a:defRPr>
            </a:pPr>
            <a:endParaRPr lang="ru-RU"/>
          </a:p>
        </c:txPr>
        <c:crossAx val="33170560"/>
        <c:crosses val="autoZero"/>
        <c:auto val="1"/>
        <c:lblAlgn val="ctr"/>
        <c:lblOffset val="100"/>
        <c:noMultiLvlLbl val="0"/>
      </c:catAx>
      <c:valAx>
        <c:axId val="331705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50333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470183"/>
              </p:ext>
            </p:extLst>
          </p:nvPr>
        </p:nvGraphicFramePr>
        <p:xfrm>
          <a:off x="107505" y="188640"/>
          <a:ext cx="8928992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88383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6</cp:revision>
  <dcterms:created xsi:type="dcterms:W3CDTF">2023-04-13T07:41:36Z</dcterms:created>
  <dcterms:modified xsi:type="dcterms:W3CDTF">2025-07-23T06:48:58Z</dcterms:modified>
</cp:coreProperties>
</file>